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65" r:id="rId2"/>
    <p:sldId id="257" r:id="rId3"/>
    <p:sldId id="266" r:id="rId4"/>
    <p:sldId id="267" r:id="rId5"/>
    <p:sldId id="269" r:id="rId6"/>
    <p:sldId id="268" r:id="rId7"/>
    <p:sldId id="270" r:id="rId8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7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43E386-CB4F-4216-AFE7-7E323929AAEC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68393-DCC3-4478-9F0F-3CEF4B6DF7D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798B0-B2E1-4F13-AAFE-416686F9407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33B12-A05B-42C9-B862-3E49AA9A5F0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DCE1B-0B59-45CD-9314-DB9D4293AB3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A5F6E-EF30-4ECA-A91E-CE3160ED851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75FFB-0D3D-489E-B2EE-69585A5D596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47CD0-E684-45F6-830F-86FA258FFDA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29B61-0A62-4B1F-A60A-063A2E25826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1E6DB-7240-456A-B0B7-783EB22D8EB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2DD9C-4A9A-4340-B710-F8D3ECF9846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en-US" sz="2400">
              <a:latin typeface="Times New Roman" pitchFamily="18" charset="0"/>
            </a:endParaRP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200"/>
            </a:lvl1pPr>
          </a:lstStyle>
          <a:p>
            <a:endParaRPr lang="en-US"/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/>
            </a:lvl1pPr>
          </a:lstStyle>
          <a:p>
            <a:fld id="{D5FEAE97-F47F-4A66-B570-63BDF2ED3438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640960" cy="1872208"/>
          </a:xfrm>
        </p:spPr>
        <p:txBody>
          <a:bodyPr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 دانشکده </a:t>
            </a:r>
            <a:r>
              <a:rPr lang="fa-IR" sz="20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پزشکی </a:t>
            </a:r>
            <a:r>
              <a:rPr lang="fa-IR" sz="20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 </a:t>
            </a:r>
            <a: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گزارش پیشرفت کار پایان‌نامه </a:t>
            </a:r>
            <a:r>
              <a:rPr lang="en-US" sz="3200" dirty="0" smtClean="0">
                <a:solidFill>
                  <a:schemeClr val="tx1"/>
                </a:solidFill>
                <a:latin typeface="Bodoni MT Condensed" pitchFamily="18" charset="0"/>
                <a:cs typeface="B Nazanin" pitchFamily="2" charset="-78"/>
              </a:rPr>
              <a:t>PhD/</a:t>
            </a:r>
            <a:r>
              <a:rPr lang="en-US" sz="3200" dirty="0" err="1" smtClean="0">
                <a:solidFill>
                  <a:schemeClr val="tx1"/>
                </a:solidFill>
                <a:latin typeface="Bodoni MT Condensed" pitchFamily="18" charset="0"/>
                <a:cs typeface="B Nazanin" pitchFamily="2" charset="-78"/>
              </a:rPr>
              <a:t>MSc</a:t>
            </a:r>
            <a:r>
              <a:rPr lang="en-US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 </a:t>
            </a:r>
            <a: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</a:br>
            <a:r>
              <a:rPr lang="fa-IR" sz="28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نوبت گزارش: ؟؟؟		تاریخ: ؟؟؟</a:t>
            </a:r>
            <a: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</a:br>
            <a:r>
              <a:rPr lang="fa-IR" sz="28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نام دانشجو: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352928" cy="3888432"/>
          </a:xfrm>
        </p:spPr>
        <p:txBody>
          <a:bodyPr/>
          <a:lstStyle/>
          <a:p>
            <a:pPr algn="ctr"/>
            <a:r>
              <a:rPr lang="fa-IR" dirty="0" smtClean="0">
                <a:latin typeface="Felix Titling" pitchFamily="82" charset="0"/>
                <a:cs typeface="B Nazanin" pitchFamily="2" charset="-78"/>
              </a:rPr>
              <a:t>عنوان پایان‌نامه:</a:t>
            </a:r>
          </a:p>
          <a:p>
            <a:pPr algn="ctr"/>
            <a:endParaRPr lang="fa-IR" dirty="0" smtClean="0">
              <a:latin typeface="Felix Titling" pitchFamily="82" charset="0"/>
              <a:cs typeface="B Nazanin" pitchFamily="2" charset="-78"/>
            </a:endParaRPr>
          </a:p>
          <a:p>
            <a:pPr algn="ctr"/>
            <a:endParaRPr lang="fa-IR" dirty="0" smtClean="0">
              <a:latin typeface="Felix Titling" pitchFamily="82" charset="0"/>
              <a:cs typeface="B Nazanin" pitchFamily="2" charset="-78"/>
            </a:endParaRPr>
          </a:p>
          <a:p>
            <a:pPr algn="ctr"/>
            <a:r>
              <a:rPr lang="fa-IR" sz="2400" dirty="0" smtClean="0">
                <a:latin typeface="Felix Titling" pitchFamily="82" charset="0"/>
                <a:cs typeface="B Nazanin" pitchFamily="2" charset="-78"/>
              </a:rPr>
              <a:t>اساتید راهنما و مشاور:</a:t>
            </a:r>
          </a:p>
          <a:p>
            <a:pPr algn="ctr"/>
            <a:endParaRPr lang="fa-IR" sz="2400" dirty="0" smtClean="0">
              <a:latin typeface="Felix Titling" pitchFamily="82" charset="0"/>
              <a:cs typeface="B Nazanin" pitchFamily="2" charset="-78"/>
            </a:endParaRPr>
          </a:p>
          <a:p>
            <a:pPr algn="ctr"/>
            <a:endParaRPr lang="fa-IR" sz="2400" dirty="0" smtClean="0">
              <a:latin typeface="Felix Titling" pitchFamily="82" charset="0"/>
              <a:cs typeface="B Nazanin" pitchFamily="2" charset="-78"/>
            </a:endParaRPr>
          </a:p>
          <a:p>
            <a:pPr algn="ctr"/>
            <a:r>
              <a:rPr lang="fa-IR" sz="2400" dirty="0" smtClean="0">
                <a:latin typeface="Felix Titling" pitchFamily="82" charset="0"/>
                <a:cs typeface="B Nazanin" pitchFamily="2" charset="-78"/>
              </a:rPr>
              <a:t>تاریخ تصویب پروپوزال: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59482"/>
            <a:ext cx="77724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elix Titling" pitchFamily="82" charset="0"/>
                <a:ea typeface="+mj-ea"/>
                <a:cs typeface="B Nazanin" pitchFamily="2" charset="-78"/>
              </a:rPr>
              <a:t>بنام خدا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کارهای انجام شده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ادامــه ...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نتـایج حاصل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، عکس یا نمودار 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ادامــه ...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، عکس یا نمودار </a:t>
            </a:r>
            <a:endParaRPr lang="en-US" dirty="0" smtClean="0">
              <a:cs typeface="B Nazanin" pitchFamily="2" charset="-78"/>
            </a:endParaRPr>
          </a:p>
          <a:p>
            <a:pPr algn="just">
              <a:buFont typeface="Wingdings" pitchFamily="2" charset="2"/>
              <a:buChar char="v"/>
            </a:pP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کارهای آتی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مشکلات (تغییرات) احتمالی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یا جدول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346</TotalTime>
  <Words>49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 Nazanin</vt:lpstr>
      <vt:lpstr>B Titr</vt:lpstr>
      <vt:lpstr>Bodoni MT Condensed</vt:lpstr>
      <vt:lpstr>Felix Titling</vt:lpstr>
      <vt:lpstr>Times New Roman</vt:lpstr>
      <vt:lpstr>Verdana</vt:lpstr>
      <vt:lpstr>Wingdings</vt:lpstr>
      <vt:lpstr>Profile</vt:lpstr>
      <vt:lpstr> دانشکده پزشکی   گزارش پیشرفت کار پایان‌نامه PhD/MSc  نوبت گزارش: ؟؟؟  تاریخ: ؟؟؟ نام دانشجو:</vt:lpstr>
      <vt:lpstr>کارهای انجام شده</vt:lpstr>
      <vt:lpstr>ادامــه ...</vt:lpstr>
      <vt:lpstr>نتـایج حاصل</vt:lpstr>
      <vt:lpstr>ادامــه ...</vt:lpstr>
      <vt:lpstr>کارهای آتی</vt:lpstr>
      <vt:lpstr>مشکلات (تغییرات) احتمالی </vt:lpstr>
    </vt:vector>
  </TitlesOfParts>
  <Company>FPC©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فرمت ارایه پیشرفت کار پایاننامه</dc:title>
  <dc:subject>Microbiology Department</dc:subject>
  <dc:creator>Dr. Rezaee</dc:creator>
  <cp:lastModifiedBy>User</cp:lastModifiedBy>
  <cp:revision>26</cp:revision>
  <dcterms:created xsi:type="dcterms:W3CDTF">2008-04-02T04:41:48Z</dcterms:created>
  <dcterms:modified xsi:type="dcterms:W3CDTF">2020-08-20T05:50:19Z</dcterms:modified>
</cp:coreProperties>
</file>